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73875" cy="100631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E11BB-B34C-41DA-ABED-8E6524C07ABC}" type="datetimeFigureOut">
              <a:rPr lang="ko-KR" altLang="en-US" smtClean="0"/>
              <a:pPr/>
              <a:t>2016-01-22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0E133-5EDE-4CC9-9864-540BB6209AA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579760"/>
            <a:ext cx="7772400" cy="1008112"/>
          </a:xfrm>
        </p:spPr>
        <p:txBody>
          <a:bodyPr/>
          <a:lstStyle/>
          <a:p>
            <a:r>
              <a:rPr lang="ko-KR" altLang="en-US" b="1" dirty="0" err="1" smtClean="0">
                <a:latin typeface="굴림체" pitchFamily="49" charset="-127"/>
                <a:ea typeface="굴림체" pitchFamily="49" charset="-127"/>
              </a:rPr>
              <a:t>캐디피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인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상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안내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251521" y="1646767"/>
          <a:ext cx="8568950" cy="213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8"/>
                <a:gridCol w="1428158"/>
                <a:gridCol w="1428158"/>
                <a:gridCol w="1428158"/>
                <a:gridCol w="1428158"/>
              </a:tblGrid>
              <a:tr h="532859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팀 인원 수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변경 전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변경 후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32859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9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18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홀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</a:tr>
              <a:tr h="5317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5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인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7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14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8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15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</a:tr>
              <a:tr h="53285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3~4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인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5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10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6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12</a:t>
                      </a:r>
                      <a:r>
                        <a:rPr lang="ko-KR" altLang="en-US" sz="2400" b="1" dirty="0" smtClean="0">
                          <a:latin typeface="굴림체" pitchFamily="49" charset="-127"/>
                          <a:ea typeface="굴림체" pitchFamily="49" charset="-127"/>
                        </a:rPr>
                        <a:t>만원</a:t>
                      </a:r>
                      <a:endParaRPr lang="ko-KR" altLang="en-US" sz="2400" b="1" dirty="0">
                        <a:latin typeface="굴림체" pitchFamily="49" charset="-127"/>
                        <a:ea typeface="굴림체" pitchFamily="49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260398" y="3886965"/>
            <a:ext cx="8568952" cy="244827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2000" b="1" dirty="0" smtClean="0">
              <a:latin typeface="굴림체"/>
              <a:ea typeface="굴림체"/>
            </a:endParaRP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□ </a:t>
            </a:r>
            <a:r>
              <a:rPr lang="en-US" altLang="ko-KR" sz="2400" b="1" dirty="0" smtClean="0">
                <a:solidFill>
                  <a:srgbClr val="FF0000"/>
                </a:solidFill>
                <a:latin typeface="굴림체"/>
                <a:ea typeface="굴림체"/>
              </a:rPr>
              <a:t>2016</a:t>
            </a:r>
            <a:r>
              <a:rPr lang="ko-KR" altLang="en-US" sz="2400" b="1" dirty="0" smtClean="0">
                <a:solidFill>
                  <a:srgbClr val="FF0000"/>
                </a:solidFill>
                <a:latin typeface="굴림체"/>
                <a:ea typeface="굴림체"/>
              </a:rPr>
              <a:t>년 </a:t>
            </a:r>
            <a:r>
              <a:rPr lang="en-US" altLang="ko-KR" sz="2400" b="1" dirty="0" smtClean="0">
                <a:solidFill>
                  <a:srgbClr val="FF0000"/>
                </a:solidFill>
                <a:latin typeface="굴림체"/>
                <a:ea typeface="굴림체"/>
              </a:rPr>
              <a:t>2</a:t>
            </a:r>
            <a:r>
              <a:rPr lang="ko-KR" altLang="en-US" sz="2400" b="1" dirty="0" smtClean="0">
                <a:solidFill>
                  <a:srgbClr val="FF0000"/>
                </a:solidFill>
                <a:latin typeface="굴림체"/>
                <a:ea typeface="굴림체"/>
              </a:rPr>
              <a:t>월 </a:t>
            </a:r>
            <a:r>
              <a:rPr lang="en-US" altLang="ko-KR" sz="2400" b="1" dirty="0" smtClean="0">
                <a:solidFill>
                  <a:srgbClr val="FF0000"/>
                </a:solidFill>
                <a:latin typeface="굴림체"/>
                <a:ea typeface="굴림체"/>
              </a:rPr>
              <a:t>1</a:t>
            </a:r>
            <a:r>
              <a:rPr lang="ko-KR" altLang="en-US" sz="2400" b="1" dirty="0" smtClean="0">
                <a:solidFill>
                  <a:srgbClr val="FF0000"/>
                </a:solidFill>
                <a:latin typeface="굴림체"/>
                <a:ea typeface="굴림체"/>
              </a:rPr>
              <a:t>일자로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굴림체"/>
                <a:ea typeface="굴림체"/>
              </a:rPr>
              <a:t>캐디피를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 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인상하게 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되었습니다</a:t>
            </a:r>
            <a:r>
              <a:rPr lang="en-US" altLang="ko-KR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.    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□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굴림체"/>
                <a:ea typeface="굴림체"/>
              </a:rPr>
              <a:t>셀프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 라운드 시에는 </a:t>
            </a:r>
            <a:r>
              <a:rPr lang="en-US" altLang="ko-KR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5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인 플레이는 불가 합니다</a:t>
            </a:r>
            <a:r>
              <a:rPr lang="en-US" altLang="ko-KR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□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굴림체"/>
                <a:ea typeface="굴림체"/>
              </a:rPr>
              <a:t>셀프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 라운드 시에 진행 및 기본 에티켓은 꼭 지켜주시기 바랍니다</a:t>
            </a:r>
            <a:r>
              <a:rPr lang="en-US" altLang="ko-KR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□ </a:t>
            </a:r>
            <a:r>
              <a:rPr lang="ko-KR" altLang="en-US" sz="2000" b="1" dirty="0" err="1" smtClean="0">
                <a:solidFill>
                  <a:schemeClr val="tx1"/>
                </a:solidFill>
                <a:latin typeface="굴림체"/>
                <a:ea typeface="굴림체"/>
              </a:rPr>
              <a:t>셀프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 라운드 시 필요한 음료</a:t>
            </a:r>
            <a:r>
              <a:rPr lang="en-US" altLang="ko-KR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/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물품은 직접 준비해 주십시오</a:t>
            </a:r>
            <a:r>
              <a:rPr lang="en-US" altLang="ko-KR" sz="2000" b="1" dirty="0" smtClean="0">
                <a:solidFill>
                  <a:schemeClr val="tx1"/>
                </a:solidFill>
                <a:latin typeface="굴림체"/>
                <a:ea typeface="굴림체"/>
              </a:rPr>
              <a:t>.</a:t>
            </a:r>
          </a:p>
          <a:p>
            <a:endParaRPr lang="ko-KR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83</Words>
  <Application>Microsoft Office PowerPoint</Application>
  <PresentationFormat>화면 슬라이드 쇼(4:3)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캐디피 인상 안내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캐디피 인상관련 안내</dc:title>
  <dc:creator>owner</dc:creator>
  <cp:lastModifiedBy>user</cp:lastModifiedBy>
  <cp:revision>12</cp:revision>
  <dcterms:created xsi:type="dcterms:W3CDTF">2013-10-01T01:51:13Z</dcterms:created>
  <dcterms:modified xsi:type="dcterms:W3CDTF">2016-01-22T06:47:56Z</dcterms:modified>
</cp:coreProperties>
</file>